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3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1236" y="-153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30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83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58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48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9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78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7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0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78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38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66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A9610-4261-4E85-99D4-2973D89EBD19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BB146-9C30-42B2-B5E5-BBF793DE5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5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COMMERCE</a:t>
            </a:r>
          </a:p>
          <a:p>
            <a:pPr algn="ctr"/>
            <a:r>
              <a:rPr lang="en-IN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PROGRAMME OUTCOMES</a:t>
            </a:r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/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/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>
              <a:spcAft>
                <a:spcPts val="500"/>
              </a:spcAft>
            </a:pPr>
            <a:endParaRPr lang="en-US" sz="2400" b="1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96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940853"/>
              </p:ext>
            </p:extLst>
          </p:nvPr>
        </p:nvGraphicFramePr>
        <p:xfrm>
          <a:off x="914400" y="1828800"/>
          <a:ext cx="5109352" cy="599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3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program Could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provide Industries, Banking Sectors, Insurance Companies, Financing Companies, Transport Agencies, Warehouse etc. well trained  professionals  to meet  the requirements.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potential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the students to make decisions at personal &amp; professional level  will increase  after completion  of  this  course.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knowledge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different specialization  like Accounting, Costing, Banking &amp; Finance with the  practical  exposure will help  the students to stand in any kind of  organization.</a:t>
                      </a:r>
                    </a:p>
                    <a:p>
                      <a:pPr algn="just"/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+mn-cs"/>
                        </a:rPr>
                        <a:t>Students can get thorough  knowledge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+mn-cs"/>
                        </a:rPr>
                        <a:t> of finance and commerce.</a:t>
                      </a:r>
                      <a:endParaRPr lang="hi-IN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+mn-cs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Learn principles of marketing, management and entrepreneurship.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Prepare students for certification like CA,CMA,CFA and more.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853878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7.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develop skills to collect, analyze and interpret business data.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7019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147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7</cp:revision>
  <dcterms:created xsi:type="dcterms:W3CDTF">2024-08-09T07:58:08Z</dcterms:created>
  <dcterms:modified xsi:type="dcterms:W3CDTF">2024-08-14T12:12:46Z</dcterms:modified>
</cp:coreProperties>
</file>