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28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265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C2BC8-8AB3-456D-9E9A-941BEE4C5A9E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DDDB-E17A-420B-B923-0A8888497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404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C2BC8-8AB3-456D-9E9A-941BEE4C5A9E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DDDB-E17A-420B-B923-0A8888497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761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C2BC8-8AB3-456D-9E9A-941BEE4C5A9E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DDDB-E17A-420B-B923-0A8888497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310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C2BC8-8AB3-456D-9E9A-941BEE4C5A9E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DDDB-E17A-420B-B923-0A8888497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794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C2BC8-8AB3-456D-9E9A-941BEE4C5A9E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DDDB-E17A-420B-B923-0A8888497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774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C2BC8-8AB3-456D-9E9A-941BEE4C5A9E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DDDB-E17A-420B-B923-0A8888497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574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C2BC8-8AB3-456D-9E9A-941BEE4C5A9E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DDDB-E17A-420B-B923-0A8888497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993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C2BC8-8AB3-456D-9E9A-941BEE4C5A9E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DDDB-E17A-420B-B923-0A8888497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970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C2BC8-8AB3-456D-9E9A-941BEE4C5A9E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DDDB-E17A-420B-B923-0A8888497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099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C2BC8-8AB3-456D-9E9A-941BEE4C5A9E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DDDB-E17A-420B-B923-0A8888497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733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C2BC8-8AB3-456D-9E9A-941BEE4C5A9E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DDDB-E17A-420B-B923-0A8888497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689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DC2BC8-8AB3-456D-9E9A-941BEE4C5A9E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4DDDB-E17A-420B-B923-0A8888497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22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81000" y="120135"/>
            <a:ext cx="6096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SCIENCE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PROGRAM OUTCOMES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288691"/>
              </p:ext>
            </p:extLst>
          </p:nvPr>
        </p:nvGraphicFramePr>
        <p:xfrm>
          <a:off x="609600" y="1567936"/>
          <a:ext cx="5638800" cy="655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21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66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charset="0"/>
                          <a:ea typeface="+mn-ea"/>
                          <a:cs typeface="Times New Roman" panose="02020603050405020304" charset="0"/>
                        </a:rPr>
                        <a:t>PO 1. 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Acquired the knowledge with facts and figures related to various subject in pure science such as Physics, Chemistry,  Zoology, Botany, Mathematics etc.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PO 2. 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Understood the basic concepts, fundamental principles, and the scientific theories related to various scientific phenomena and their relevancies in  day-to -day life.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PO 3.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Create, select, and apply appropriate techniques, resources and IT tools in the analysis and synthesis of data within limitations.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PO 4.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The skill of observation and drawing logical inferences from the scientific experiments.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PO 5.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Identify and analyze socio-political, cultural and economic  problems  which  act  as  deterrents  to  environmental  sustainability  and provide creative solutions towards the same.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PO 6.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Hone the soft-skills required in positively</a:t>
                      </a:r>
                      <a:r>
                        <a:rPr lang="en-US" sz="16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enhancing their academic, professional and 	personal</a:t>
                      </a:r>
                      <a:r>
                        <a:rPr lang="en-US" sz="16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pursuits towards self</a:t>
                      </a:r>
                      <a:r>
                        <a:rPr lang="en-US" sz="16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and societal advancement.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PO 7.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Recognize the need for, and have the preparation and ability to engage in independent and life-long learning in every broad context of technological changes.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</TotalTime>
  <Words>184</Words>
  <Application>Microsoft Office PowerPoint</Application>
  <PresentationFormat>On-screen Show (4:3)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Acer</dc:creator>
  <cp:lastModifiedBy>Acer</cp:lastModifiedBy>
  <cp:revision>4</cp:revision>
  <dcterms:created xsi:type="dcterms:W3CDTF">2024-08-09T08:01:16Z</dcterms:created>
  <dcterms:modified xsi:type="dcterms:W3CDTF">2024-08-09T08:03:06Z</dcterms:modified>
</cp:coreProperties>
</file>