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8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776" y="-27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45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5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83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631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1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6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59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52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86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703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F0B55-A1AE-4E6B-A3BC-EE303689ED42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7F0DC-3B24-4929-B51D-9FADE32AB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2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ARTS   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PROGRAMME OUTCOMES</a:t>
            </a: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5334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635337"/>
              </p:ext>
            </p:extLst>
          </p:nvPr>
        </p:nvGraphicFramePr>
        <p:xfrm>
          <a:off x="685800" y="1676400"/>
          <a:ext cx="5562600" cy="562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 students  acquire  in  depth  knowledge  in  the field  of  social  sciences,  literature  and  humanities which  make  them  sensitive  and  sensible  enough   to solve the issues related with mankind.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Becoming a responsible and dutiful citizen.</a:t>
                      </a:r>
                    </a:p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IN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Getting acquainted with social transactions, social relations, social formations, social control, social values and culture. </a:t>
                      </a:r>
                    </a:p>
                    <a:p>
                      <a:pPr algn="just"/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Working in NGOs and preparing for competitive exams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7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 5.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Learn to approach challenges with innovative thinking and creativity.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Know to express themselves clearly and persuasively in writing and speech.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48488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PO 7.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critical temper and 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skills to analyze complex texts, ideas, and use information effectively.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9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0455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</TotalTime>
  <Words>131</Words>
  <Application>Microsoft Office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11</cp:revision>
  <dcterms:created xsi:type="dcterms:W3CDTF">2024-08-09T06:56:43Z</dcterms:created>
  <dcterms:modified xsi:type="dcterms:W3CDTF">2024-08-09T08:18:13Z</dcterms:modified>
</cp:coreProperties>
</file>